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6" r:id="rId3"/>
    <p:sldId id="278" r:id="rId4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428"/>
    <a:srgbClr val="FFCC00"/>
    <a:srgbClr val="D6AD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7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6F5E9-5FC3-4DAB-A29F-FC84024B63CD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1520" y="2060848"/>
            <a:ext cx="3240360" cy="3143250"/>
            <a:chOff x="539552" y="2780928"/>
            <a:chExt cx="3240360" cy="314325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2780928"/>
              <a:ext cx="3190875" cy="314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3419872" y="3573016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2915816" y="2630522"/>
            <a:ext cx="553549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8800" i="1" dirty="0" smtClean="0">
                <a:latin typeface="Rage Italic" pitchFamily="66" charset="0"/>
              </a:rPr>
              <a:t>Dapura Mia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645024"/>
            <a:ext cx="3132584" cy="33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933056"/>
            <a:ext cx="2054796" cy="48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79912" y="2204864"/>
            <a:ext cx="262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Change font to  Rage Italic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5085184"/>
            <a:ext cx="415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Fill rice paddy with yellow, keep rest green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436096" y="4293096"/>
            <a:ext cx="1008112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4932040" y="2574196"/>
            <a:ext cx="161758" cy="4947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1520" y="2060848"/>
            <a:ext cx="3240360" cy="3143250"/>
            <a:chOff x="539552" y="2780928"/>
            <a:chExt cx="3240360" cy="314325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2780928"/>
              <a:ext cx="3190875" cy="314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3419872" y="3573016"/>
              <a:ext cx="360040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564904"/>
            <a:ext cx="5652995" cy="15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016" y="3569719"/>
            <a:ext cx="995144" cy="112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1907704" y="3933056"/>
            <a:ext cx="864096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83768" y="5085184"/>
            <a:ext cx="180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Remove this hair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5877272"/>
            <a:ext cx="196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Move up a little bit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 rot="20898344">
            <a:off x="1028310" y="4301934"/>
            <a:ext cx="864096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691680" y="4941168"/>
            <a:ext cx="288032" cy="10081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331640" y="414908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472608" cy="542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5301208"/>
            <a:ext cx="2352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Reduced hair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example for illustration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Schreiber</dc:creator>
  <cp:lastModifiedBy>Eric Schreiber</cp:lastModifiedBy>
  <cp:revision>4</cp:revision>
  <dcterms:created xsi:type="dcterms:W3CDTF">2019-09-29T20:01:34Z</dcterms:created>
  <dcterms:modified xsi:type="dcterms:W3CDTF">2019-10-10T19:30:58Z</dcterms:modified>
</cp:coreProperties>
</file>